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5" r:id="rId4"/>
  </p:sldMasterIdLst>
  <p:sldIdLst>
    <p:sldId id="293" r:id="rId5"/>
    <p:sldId id="303" r:id="rId6"/>
    <p:sldId id="308" r:id="rId7"/>
    <p:sldId id="309" r:id="rId8"/>
    <p:sldId id="310" r:id="rId9"/>
    <p:sldId id="311" r:id="rId10"/>
    <p:sldId id="313" r:id="rId11"/>
    <p:sldId id="312" r:id="rId12"/>
    <p:sldId id="29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A86A4FC-B339-4A8C-8AF1-E3E886978CFD}">
          <p14:sldIdLst>
            <p14:sldId id="293"/>
            <p14:sldId id="303"/>
            <p14:sldId id="308"/>
            <p14:sldId id="309"/>
            <p14:sldId id="310"/>
            <p14:sldId id="311"/>
            <p14:sldId id="313"/>
            <p14:sldId id="312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21" autoAdjust="0"/>
    <p:restoredTop sz="94619" autoAdjust="0"/>
  </p:normalViewPr>
  <p:slideViewPr>
    <p:cSldViewPr snapToGrid="0">
      <p:cViewPr varScale="1">
        <p:scale>
          <a:sx n="76" d="100"/>
          <a:sy n="76" d="100"/>
        </p:scale>
        <p:origin x="6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738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1192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8979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0901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66878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76116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03583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0458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84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4701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89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7188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5714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1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534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767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88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FA2B21-3FCD-4721-B95C-427943F61125}" type="datetime1">
              <a:rPr lang="en-US" smtClean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7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  <p:sldLayoutId id="2147483877" r:id="rId12"/>
    <p:sldLayoutId id="2147483878" r:id="rId13"/>
    <p:sldLayoutId id="2147483879" r:id="rId14"/>
    <p:sldLayoutId id="2147483880" r:id="rId15"/>
    <p:sldLayoutId id="2147483881" r:id="rId16"/>
    <p:sldLayoutId id="2147483882" r:id="rId17"/>
    <p:sldLayoutId id="2147483883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lack 3D wave patterns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4000"/>
          <a:stretch/>
        </p:blipFill>
        <p:spPr>
          <a:xfrm>
            <a:off x="1" y="10"/>
            <a:ext cx="12191999" cy="6857989"/>
          </a:xfrm>
          <a:prstGeom prst="rect">
            <a:avLst/>
          </a:prstGeom>
          <a:pattFill prst="narHorz">
            <a:fgClr>
              <a:schemeClr val="bg1"/>
            </a:fgClr>
            <a:bgClr>
              <a:schemeClr val="bg2"/>
            </a:bgClr>
          </a:patt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322" y="1179739"/>
            <a:ext cx="9443357" cy="2753880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Water quality with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32761"/>
            <a:ext cx="9144000" cy="943222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1"/>
                </a:solidFill>
                <a:latin typeface="Algerian" panose="04020705040A02060702" pitchFamily="82" charset="0"/>
              </a:rPr>
              <a:t>Ashley Dixon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9ED2D02B-168C-4846-9451-256849035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9EE19A9-2588-4BFD-9DC4-2D6FB2797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4C4506F-5C9A-4AA3-94E1-143DCABBB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BA5A7E7A-1A6B-430A-AC81-3F7CB9D4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EBB4BBA-F466-4C3A-8E95-FAEDC495897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/>
        </p:blipFill>
        <p:spPr>
          <a:xfrm>
            <a:off x="1142618" y="3539006"/>
            <a:ext cx="4600496" cy="3066997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655F8AD-7866-472D-B309-BB93DB522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7283167" y="1357566"/>
            <a:ext cx="4600496" cy="3066997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DD28989-2687-45D2-8A5C-A3D0BF5D4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78"/>
          <a:stretch/>
        </p:blipFill>
        <p:spPr>
          <a:xfrm>
            <a:off x="-2607" y="0"/>
            <a:ext cx="12192000" cy="305335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1172BE2-D267-4FB0-A34A-5AB25F0D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4" t="46543"/>
          <a:stretch/>
        </p:blipFill>
        <p:spPr>
          <a:xfrm>
            <a:off x="8500434" y="3191932"/>
            <a:ext cx="3686351" cy="3666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1731" y="5072505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spc="-100" dirty="0"/>
              <a:t>Initial plots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5BDF684-2CD9-4D40-8E1C-BD145CD421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/>
        </p:blipFill>
        <p:spPr>
          <a:xfrm>
            <a:off x="2305464" y="251997"/>
            <a:ext cx="4600496" cy="3066997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52304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bg2">
                <a:shade val="92000"/>
                <a:satMod val="140000"/>
                <a:lumMod val="11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5233" y="1124125"/>
            <a:ext cx="8689976" cy="18443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Predicted models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89E9B0-29E5-4DB4-B6CD-2FFEE1544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35233" y="3013746"/>
            <a:ext cx="8689976" cy="107888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200" spc="80" dirty="0" err="1">
                <a:solidFill>
                  <a:schemeClr val="bg1"/>
                </a:solidFill>
              </a:rPr>
              <a:t>Horsetooth</a:t>
            </a:r>
            <a:r>
              <a:rPr lang="en-US" sz="2200" spc="80" dirty="0">
                <a:solidFill>
                  <a:schemeClr val="bg1"/>
                </a:solidFill>
              </a:rPr>
              <a:t> with Finished Water </a:t>
            </a:r>
          </a:p>
          <a:p>
            <a:pPr>
              <a:spcAft>
                <a:spcPts val="600"/>
              </a:spcAft>
            </a:pPr>
            <a:r>
              <a:rPr lang="en-US" sz="2200" spc="80" dirty="0">
                <a:solidFill>
                  <a:schemeClr val="bg1"/>
                </a:solidFill>
              </a:rPr>
              <a:t>Poudre with Finished Water</a:t>
            </a:r>
          </a:p>
        </p:txBody>
      </p:sp>
    </p:spTree>
    <p:extLst>
      <p:ext uri="{BB962C8B-B14F-4D97-AF65-F5344CB8AC3E}">
        <p14:creationId xmlns:p14="http://schemas.microsoft.com/office/powerpoint/2010/main" val="170747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2055" y="4262651"/>
            <a:ext cx="8689976" cy="13458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89E9B0-29E5-4DB4-B6CD-2FFEE15447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780" y="5461343"/>
            <a:ext cx="8689976" cy="6461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EBB4BBA-F466-4C3A-8E95-FAEDC495897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r="-4" b="1658"/>
          <a:stretch/>
        </p:blipFill>
        <p:spPr>
          <a:xfrm>
            <a:off x="973453" y="936935"/>
            <a:ext cx="5021263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655F8AD-7866-472D-B309-BB93DB522A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4" b="1658"/>
          <a:stretch/>
        </p:blipFill>
        <p:spPr>
          <a:xfrm>
            <a:off x="6386726" y="930896"/>
            <a:ext cx="5022206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8049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09308" y="4600036"/>
            <a:ext cx="8689976" cy="13458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Turbidity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89E9B0-29E5-4DB4-B6CD-2FFEE15447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09308" y="5712719"/>
            <a:ext cx="8689976" cy="6461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EBB4BBA-F466-4C3A-8E95-FAEDC495897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rcRect/>
          <a:stretch/>
        </p:blipFill>
        <p:spPr>
          <a:xfrm>
            <a:off x="868113" y="1213664"/>
            <a:ext cx="4938713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655F8AD-7866-472D-B309-BB93DB522A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66297" y="1213664"/>
            <a:ext cx="4938712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77792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20111" y="4727549"/>
            <a:ext cx="8689976" cy="13458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Temperature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89E9B0-29E5-4DB4-B6CD-2FFEE15447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0718" y="5797234"/>
            <a:ext cx="8689976" cy="6461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EBB4BBA-F466-4C3A-8E95-FAEDC495897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rcRect/>
          <a:stretch/>
        </p:blipFill>
        <p:spPr>
          <a:xfrm>
            <a:off x="955520" y="1206471"/>
            <a:ext cx="4938713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655F8AD-7866-472D-B309-BB93DB522A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158870"/>
            <a:ext cx="4938712" cy="3292474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96511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095ED-E29F-4836-9168-3E2A05F9C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79978"/>
            <a:ext cx="10364451" cy="911703"/>
          </a:xfrm>
        </p:spPr>
        <p:txBody>
          <a:bodyPr/>
          <a:lstStyle/>
          <a:p>
            <a:r>
              <a:rPr lang="en-US" dirty="0"/>
              <a:t>Mean square error and r^2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02A4AB-2D88-435D-B21B-E2DC369E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846" y="1770020"/>
            <a:ext cx="6946306" cy="9117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55DA7D-7411-443D-94B2-49256DFF4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081" y="3143722"/>
            <a:ext cx="4960740" cy="91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61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15B2D7-DD77-43D1-B52F-CBA246413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0" r="-1" b="667"/>
          <a:stretch/>
        </p:blipFill>
        <p:spPr>
          <a:xfrm>
            <a:off x="3516405" y="146869"/>
            <a:ext cx="5159189" cy="656426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9F3DDD7-7F4E-44A1-A963-E0A916AD6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365" y="365760"/>
            <a:ext cx="2046595" cy="1003114"/>
          </a:xfrm>
        </p:spPr>
        <p:txBody>
          <a:bodyPr/>
          <a:lstStyle/>
          <a:p>
            <a:r>
              <a:rPr lang="en-US" dirty="0"/>
              <a:t>tableau</a:t>
            </a:r>
          </a:p>
        </p:txBody>
      </p:sp>
    </p:spTree>
    <p:extLst>
      <p:ext uri="{BB962C8B-B14F-4D97-AF65-F5344CB8AC3E}">
        <p14:creationId xmlns:p14="http://schemas.microsoft.com/office/powerpoint/2010/main" val="1217616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Blood in a test tube">
            <a:extLst>
              <a:ext uri="{FF2B5EF4-FFF2-40B4-BE49-F238E27FC236}">
                <a16:creationId xmlns:a16="http://schemas.microsoft.com/office/drawing/2014/main" id="{793BE991-6528-48C2-8B78-0C99E0816A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3326" b="12405"/>
          <a:stretch/>
        </p:blipFill>
        <p:spPr>
          <a:xfrm>
            <a:off x="0" y="0"/>
            <a:ext cx="12191997" cy="685802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37522EE-6789-4ECC-A3DD-06ED7B0365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Conclusion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9C052C8-BF10-44D7-98B5-6AF62D776A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Turbidity isn’t the only factor in having good water, the temperature of the water plays a big role in it too!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everyone for a great 6 months!</a:t>
            </a:r>
          </a:p>
        </p:txBody>
      </p:sp>
    </p:spTree>
    <p:extLst>
      <p:ext uri="{BB962C8B-B14F-4D97-AF65-F5344CB8AC3E}">
        <p14:creationId xmlns:p14="http://schemas.microsoft.com/office/powerpoint/2010/main" val="265137782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66</Words>
  <Application>Microsoft Office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Algerian</vt:lpstr>
      <vt:lpstr>Arial</vt:lpstr>
      <vt:lpstr>Tw Cen MT</vt:lpstr>
      <vt:lpstr>Droplet</vt:lpstr>
      <vt:lpstr>Water quality with Machine Learning</vt:lpstr>
      <vt:lpstr>Initial plots</vt:lpstr>
      <vt:lpstr>Predicted models</vt:lpstr>
      <vt:lpstr>pH</vt:lpstr>
      <vt:lpstr>Turbidity</vt:lpstr>
      <vt:lpstr>Temperature </vt:lpstr>
      <vt:lpstr>Mean square error and r^2</vt:lpstr>
      <vt:lpstr>tableau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quality with Machine Learning</dc:title>
  <dc:creator>Ashley Dixon</dc:creator>
  <cp:lastModifiedBy>Ashley Dixon</cp:lastModifiedBy>
  <cp:revision>4</cp:revision>
  <dcterms:created xsi:type="dcterms:W3CDTF">2021-03-13T14:23:12Z</dcterms:created>
  <dcterms:modified xsi:type="dcterms:W3CDTF">2021-03-13T18:35:28Z</dcterms:modified>
</cp:coreProperties>
</file>

<file path=docProps/thumbnail.jpeg>
</file>